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81" r:id="rId3"/>
    <p:sldId id="284" r:id="rId4"/>
    <p:sldId id="285" r:id="rId5"/>
    <p:sldId id="282" r:id="rId6"/>
    <p:sldId id="283" r:id="rId7"/>
    <p:sldId id="257" r:id="rId8"/>
    <p:sldId id="267" r:id="rId9"/>
    <p:sldId id="263" r:id="rId10"/>
    <p:sldId id="266" r:id="rId11"/>
    <p:sldId id="260" r:id="rId12"/>
    <p:sldId id="275" r:id="rId13"/>
    <p:sldId id="259" r:id="rId14"/>
    <p:sldId id="269" r:id="rId15"/>
    <p:sldId id="270" r:id="rId16"/>
    <p:sldId id="261" r:id="rId17"/>
    <p:sldId id="265" r:id="rId18"/>
    <p:sldId id="273" r:id="rId19"/>
    <p:sldId id="268" r:id="rId20"/>
    <p:sldId id="272" r:id="rId21"/>
    <p:sldId id="258" r:id="rId22"/>
    <p:sldId id="262" r:id="rId23"/>
    <p:sldId id="271" r:id="rId24"/>
    <p:sldId id="276" r:id="rId25"/>
    <p:sldId id="264" r:id="rId26"/>
    <p:sldId id="286" r:id="rId27"/>
    <p:sldId id="274" r:id="rId28"/>
    <p:sldId id="288" r:id="rId2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28. 3. 2013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28. 3. 2013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28. 3. 2013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28. 3. 2013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28. 3. 2013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28. 3. 2013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28. 3. 2013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print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A812B65-9A1B-42FF-8DDA-365A2B0950AF}" type="datetimeFigureOut">
              <a:rPr lang="sk-SK" smtClean="0"/>
              <a:pPr/>
              <a:t>28. 3. 2013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25.jpe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12.wdp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36.jpeg"/><Relationship Id="rId4" Type="http://schemas.microsoft.com/office/2007/relationships/hdphoto" Target="../media/hdphoto1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ymdobs.sk/" TargetMode="External"/><Relationship Id="rId2" Type="http://schemas.openxmlformats.org/officeDocument/2006/relationships/hyperlink" Target="mailto:gymdobs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43200" y="2895600"/>
            <a:ext cx="5791200" cy="25908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sk-SK" sz="7200" cap="none" dirty="0" smtClean="0">
                <a:ln/>
                <a:solidFill>
                  <a:schemeClr val="accent3"/>
                </a:solidFill>
              </a:rPr>
              <a:t>Naši úspešní študenti</a:t>
            </a:r>
            <a:endParaRPr lang="sk-SK" sz="7200" cap="none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76834" y="381000"/>
            <a:ext cx="50354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Lucia </a:t>
            </a:r>
            <a:r>
              <a:rPr lang="sk-SK" sz="5400" cap="sm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Mlynárová</a:t>
            </a:r>
            <a:endParaRPr lang="sk-SK" sz="5400" cap="small" noProof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676833" y="1545949"/>
            <a:ext cx="74765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Univerzita sv. Cyrila a Metoda, 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 </a:t>
            </a:r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masmediálnej 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komunikácie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676832" y="2590800"/>
            <a:ext cx="77051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400" dirty="0"/>
              <a:t>V</a:t>
            </a:r>
            <a:r>
              <a:rPr lang="sk-SK" sz="2400" dirty="0" smtClean="0"/>
              <a:t>ybrala </a:t>
            </a:r>
            <a:r>
              <a:rPr lang="sk-SK" sz="2400" dirty="0"/>
              <a:t>som si Gymnázium v Dobšinej a moju voľbu neľutujem. Počas tých 4 rokov som si premyslela čím 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>sa </a:t>
            </a:r>
            <a:r>
              <a:rPr lang="sk-SK" sz="2400" dirty="0"/>
              <a:t>chcem živiť a vybrala som si vysokú školu. </a:t>
            </a:r>
            <a:r>
              <a:rPr lang="sk-SK" sz="2400" dirty="0" err="1"/>
              <a:t>Gympel</a:t>
            </a:r>
            <a:r>
              <a:rPr lang="sk-SK" sz="2400" dirty="0"/>
              <a:t> ma 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>na </a:t>
            </a:r>
            <a:r>
              <a:rPr lang="sk-SK" sz="2400" dirty="0"/>
              <a:t>túto výšku dostatočne pripravil, keďže teraz študujem to po čom som túžila. </a:t>
            </a:r>
            <a:r>
              <a:rPr lang="sk-SK" sz="2400" dirty="0" smtClean="0"/>
              <a:t>Profesori </a:t>
            </a:r>
            <a:r>
              <a:rPr lang="sk-SK" sz="2400" dirty="0"/>
              <a:t>nám vychádzali v ústrety ako sa len dalo a pomáhali nám s prípravami na vysokú aj po vyučovacích hodinách len aby nám pomohli. </a:t>
            </a:r>
            <a:r>
              <a:rPr lang="sk-SK" sz="2400" dirty="0" smtClean="0"/>
              <a:t>Som </a:t>
            </a:r>
            <a:r>
              <a:rPr lang="sk-SK" sz="2400" dirty="0"/>
              <a:t>rada, že som chodila práve na Gymnázium do Dobšinej. 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3124200" y="1142572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Maturovala na Gymnáziu v Dobšinej v roku 2012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320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81001" y="388203"/>
            <a:ext cx="6489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Mária Novotná</a:t>
            </a:r>
            <a:endParaRPr lang="sk-SK" sz="5400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81001" y="1927830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Študijný pobyt v Indii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citel\Desktop\253014_4882354971526_561452060_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2174" y="684137"/>
            <a:ext cx="34290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ucitel\Desktop\551304_352919244822968_561474664_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360" y="3657600"/>
            <a:ext cx="3703814" cy="2777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Meri\Desktop\72605_4494721089440_389986218_n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4670048" cy="324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385483" y="1351429"/>
            <a:ext cx="501669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Maturovala na Gymnáziu v Dobšinej v roku 2010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25824" y="762000"/>
            <a:ext cx="83371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400" dirty="0" smtClean="0"/>
              <a:t>Jedna </a:t>
            </a:r>
            <a:r>
              <a:rPr lang="sk-SK" sz="2400" dirty="0"/>
              <a:t>z najväčších výhod tejto strednej školy je, že naučí, ako sa učiť aby si porozumel. Nie iba učivu. Ale aj životu. </a:t>
            </a:r>
            <a:r>
              <a:rPr lang="sk-SK" sz="2400" dirty="0" smtClean="0"/>
              <a:t>Táto škola je </a:t>
            </a:r>
            <a:r>
              <a:rPr lang="sk-SK" sz="2400" dirty="0"/>
              <a:t>otvorená všetkým nápadom. Pustí svojich študentov na zahraničné výlety, nechá ich nech si sami nájdu </a:t>
            </a:r>
            <a:r>
              <a:rPr lang="sk-SK" sz="2400" dirty="0" err="1" smtClean="0"/>
              <a:t>workshopy</a:t>
            </a:r>
            <a:r>
              <a:rPr lang="sk-SK" sz="2400" dirty="0" smtClean="0"/>
              <a:t> v </a:t>
            </a:r>
            <a:r>
              <a:rPr lang="sk-SK" sz="2400" dirty="0"/>
              <a:t>okolí. Pri riešení problému si vždy spomeniem na to, ako by to bolo na našom "starom </a:t>
            </a:r>
            <a:r>
              <a:rPr lang="sk-SK" sz="2400" dirty="0" err="1"/>
              <a:t>gympli</a:t>
            </a:r>
            <a:r>
              <a:rPr lang="sk-SK" sz="2400" dirty="0"/>
              <a:t>". </a:t>
            </a:r>
            <a:endParaRPr lang="sk-SK" sz="2400" dirty="0" smtClean="0"/>
          </a:p>
          <a:p>
            <a:pPr algn="just"/>
            <a:r>
              <a:rPr lang="sk-SK" sz="2400" dirty="0" smtClean="0"/>
              <a:t>Študujem </a:t>
            </a:r>
            <a:r>
              <a:rPr lang="sk-SK" sz="2400" dirty="0"/>
              <a:t>na škole, ktorá sa opiera o </a:t>
            </a:r>
            <a:r>
              <a:rPr lang="sk-SK" sz="2400" dirty="0" smtClean="0"/>
              <a:t>vedomosti z </a:t>
            </a:r>
            <a:r>
              <a:rPr lang="sk-SK" sz="2400" dirty="0"/>
              <a:t>matematiky, hovoríme s vyučujúcimi </a:t>
            </a:r>
            <a:r>
              <a:rPr lang="sk-SK" sz="2400" dirty="0" smtClean="0"/>
              <a:t>častejšie v angličtine ako v </a:t>
            </a:r>
            <a:r>
              <a:rPr lang="sk-SK" sz="2400" dirty="0"/>
              <a:t>slovenčine a programovanie je našou každodennou prirodzenosťou. Ani raz som nepocítila nedostatky, ani zaostávanie, skôr naopak, vďaka IKT zručnosti som si našla v lete </a:t>
            </a:r>
            <a:r>
              <a:rPr lang="sk-SK" sz="2400" dirty="0" smtClean="0"/>
              <a:t>brigádu vo </a:t>
            </a:r>
            <a:r>
              <a:rPr lang="sk-SK" sz="2400" dirty="0"/>
              <a:t>svojom odbore. A čo sa týka nás ako bývalých študentov </a:t>
            </a:r>
            <a:r>
              <a:rPr lang="sk-SK" sz="2400" dirty="0" err="1"/>
              <a:t>GyDka</a:t>
            </a:r>
            <a:r>
              <a:rPr lang="sk-SK" sz="2400" dirty="0"/>
              <a:t>. Sme všade. Lietame medzi USA, Argentínou, Aljaškou, </a:t>
            </a:r>
            <a:r>
              <a:rPr lang="sk-SK" sz="2400" dirty="0" smtClean="0"/>
              <a:t>Afrikou </a:t>
            </a:r>
            <a:br>
              <a:rPr lang="sk-SK" sz="2400" dirty="0" smtClean="0"/>
            </a:br>
            <a:r>
              <a:rPr lang="sk-SK" sz="2400" dirty="0" smtClean="0"/>
              <a:t>po </a:t>
            </a:r>
            <a:r>
              <a:rPr lang="sk-SK" sz="2400" dirty="0"/>
              <a:t>celej Európe aj Ázii</a:t>
            </a:r>
            <a:r>
              <a:rPr lang="sk-SK" sz="2400" dirty="0" smtClean="0"/>
              <a:t>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65253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04800" y="533400"/>
            <a:ext cx="7364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Barbora  Fafráková</a:t>
            </a:r>
            <a:endParaRPr lang="sk-SK" sz="5400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04800" y="1785610"/>
            <a:ext cx="5021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Študijný pobyt v Moskve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ucitel\Desktop\55620_4035908092470_1755055020_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ucitel\Desktop\530644_3981064281409_2016169104_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667000"/>
            <a:ext cx="4095750" cy="307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BlokTextu 5"/>
          <p:cNvSpPr txBox="1"/>
          <p:nvPr/>
        </p:nvSpPr>
        <p:spPr>
          <a:xfrm>
            <a:off x="381000" y="1404610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Maturovala na Gymnáziu v Dobšinej v roku 2008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33400" y="457200"/>
            <a:ext cx="7364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cap="sm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Bibiana</a:t>
            </a:r>
            <a:r>
              <a:rPr lang="sk-SK" sz="540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Fafráková</a:t>
            </a:r>
            <a:endParaRPr lang="sk-SK" sz="5400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533400" y="1752600"/>
            <a:ext cx="7364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manažment nábytkárskej výroby, TU Zvolen</a:t>
            </a:r>
          </a:p>
        </p:txBody>
      </p:sp>
      <p:sp>
        <p:nvSpPr>
          <p:cNvPr id="4" name="Obdĺžnik 3"/>
          <p:cNvSpPr/>
          <p:nvPr/>
        </p:nvSpPr>
        <p:spPr>
          <a:xfrm>
            <a:off x="654424" y="2438400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400" dirty="0"/>
              <a:t>Som bývalá študentka Gymnáziá v Dobšinej a táto škola mi dala naozaj veľa</a:t>
            </a:r>
            <a:r>
              <a:rPr lang="sk-SK" sz="2400" dirty="0" smtClean="0"/>
              <a:t>... Momentálne </a:t>
            </a:r>
            <a:r>
              <a:rPr lang="sk-SK" sz="2400" dirty="0"/>
              <a:t>študujem 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>na </a:t>
            </a:r>
            <a:r>
              <a:rPr lang="sk-SK" sz="2400" dirty="0"/>
              <a:t>Technickej univerzite vo Zvolene a len vďaka gymnáziu zvládam vysokoškolskú matematiku aj chémiu. Gymnázium ma pripravilo na vysokú školu akéhokoľvek smeru. Môžem ju len vrelo odporúčať.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630040" y="1295400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Maturovala na Gymnáziu v Dobšinej v roku 2012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441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33400" y="457200"/>
            <a:ext cx="7364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Hanka Liptáková</a:t>
            </a:r>
            <a:endParaRPr lang="sk-SK" sz="5400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33400" y="1676400"/>
            <a:ext cx="632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 Bratislava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533400" y="2514600"/>
            <a:ext cx="784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400" dirty="0"/>
              <a:t>Na gymnáziu som strávila 8 rokov a mala som šťastie, 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>že </a:t>
            </a:r>
            <a:r>
              <a:rPr lang="sk-SK" sz="2400" dirty="0"/>
              <a:t>som bola vo výbornom kolektíve </a:t>
            </a:r>
            <a:r>
              <a:rPr lang="sk-SK" sz="2400" dirty="0" smtClean="0"/>
              <a:t>spolužiakov. </a:t>
            </a:r>
            <a:r>
              <a:rPr lang="sk-SK" sz="2400" dirty="0"/>
              <a:t>Zažila som tam s nimi neopakovateľné chvíle a hlavne kopec zábavy. Učitelia dotvárali priam rodinné prostredie a boli veľmi ústretoví, milí a dobrí. Hneď by som to vrátila späť. Na strednú školu nikdy </a:t>
            </a:r>
            <a:r>
              <a:rPr lang="sk-SK" sz="2400" dirty="0" smtClean="0"/>
              <a:t>nezabudnem.</a:t>
            </a:r>
            <a:endParaRPr lang="sk-SK" sz="2400" dirty="0"/>
          </a:p>
        </p:txBody>
      </p:sp>
      <p:sp>
        <p:nvSpPr>
          <p:cNvPr id="5" name="BlokTextu 4"/>
          <p:cNvSpPr txBox="1"/>
          <p:nvPr/>
        </p:nvSpPr>
        <p:spPr>
          <a:xfrm>
            <a:off x="3352800" y="1380530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Maturovala na Gymnáziu v Dobšinej v roku 2012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408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316649" y="445338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Bc.</a:t>
            </a:r>
            <a:r>
              <a:rPr lang="sk-SK" sz="5400" dirty="0" smtClean="0">
                <a:solidFill>
                  <a:srgbClr val="C00000"/>
                </a:solidFill>
              </a:rPr>
              <a:t> </a:t>
            </a:r>
            <a:r>
              <a:rPr lang="sk-SK" sz="540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Gabriela Zahoranská</a:t>
            </a:r>
            <a:endParaRPr lang="sk-SK" sz="5400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16649" y="1645024"/>
            <a:ext cx="632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Študijný pobyt v Kodani (Dánsko)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D:\FOTO\Gabca\6293_1146753641887_1237817_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649" y="3810000"/>
            <a:ext cx="3287716" cy="2465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FOTO\Gabca\Koda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2430322"/>
            <a:ext cx="5127287" cy="3845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-cphbusines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8259" y="2372152"/>
            <a:ext cx="3416106" cy="55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3831887" y="1338842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Maturovala na Gymnáziu v Dobšinej v roku 2008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04800" y="23753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Bc.</a:t>
            </a:r>
            <a:r>
              <a:rPr lang="sk-SK" sz="5400" dirty="0" smtClean="0">
                <a:solidFill>
                  <a:srgbClr val="C00000"/>
                </a:solidFill>
              </a:rPr>
              <a:t> </a:t>
            </a:r>
            <a:r>
              <a:rPr lang="sk-SK" sz="540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Viera Baštáková</a:t>
            </a:r>
            <a:endParaRPr lang="sk-SK" sz="5400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04800" y="1413540"/>
            <a:ext cx="6096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Študijný pobyt v Granade (Španielsko)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Gympel\casopis2013\marok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455" y="381000"/>
            <a:ext cx="1885545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Gympel\casopis2013\vierka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4759889" cy="3569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Gympel\casopis2013\vierka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870" b="-986"/>
          <a:stretch/>
        </p:blipFill>
        <p:spPr bwMode="auto">
          <a:xfrm>
            <a:off x="5202166" y="3174628"/>
            <a:ext cx="3587728" cy="321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1600200" y="990600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Maturovala na Gymnáziu v Dobšinej v roku 2008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628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533400" y="4572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Matúš Mol</a:t>
            </a:r>
            <a:endParaRPr lang="sk-SK" sz="5400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33400" y="1528482"/>
            <a:ext cx="632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FEI, Brno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533400" y="2209800"/>
            <a:ext cx="8001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400" dirty="0"/>
              <a:t>Môj </a:t>
            </a:r>
            <a:r>
              <a:rPr lang="sk-SK" sz="2400" dirty="0" err="1"/>
              <a:t>gympel</a:t>
            </a:r>
            <a:r>
              <a:rPr lang="sk-SK" sz="2400" dirty="0"/>
              <a:t> patrí medzi moje najlepšie obdobie v živote, hoci trvalo iba </a:t>
            </a:r>
            <a:r>
              <a:rPr lang="sk-SK" sz="2400" dirty="0" smtClean="0"/>
              <a:t>8 rokov</a:t>
            </a:r>
            <a:r>
              <a:rPr lang="sk-SK" sz="2400" dirty="0"/>
              <a:t>. Na </a:t>
            </a:r>
            <a:r>
              <a:rPr lang="sk-SK" sz="2400" dirty="0" err="1"/>
              <a:t>gympli</a:t>
            </a:r>
            <a:r>
              <a:rPr lang="sk-SK" sz="2400" dirty="0"/>
              <a:t> som spoznal kamarátov </a:t>
            </a:r>
            <a:r>
              <a:rPr lang="sk-SK" sz="2400" dirty="0" smtClean="0"/>
              <a:t>– spolužiakov  </a:t>
            </a:r>
            <a:r>
              <a:rPr lang="sk-SK" sz="2400" dirty="0"/>
              <a:t>teda mojich “bratov” </a:t>
            </a:r>
            <a:r>
              <a:rPr lang="sk-SK" sz="2400" dirty="0" smtClean="0"/>
              <a:t>a moje </a:t>
            </a:r>
            <a:r>
              <a:rPr lang="sk-SK" sz="2400" dirty="0"/>
              <a:t>“sestry” a moju druhú mamu. Počas tých pár rokov nás </a:t>
            </a:r>
            <a:r>
              <a:rPr lang="sk-SK" sz="2400" dirty="0" smtClean="0"/>
              <a:t>všetkých vychovávala </a:t>
            </a:r>
            <a:r>
              <a:rPr lang="sk-SK" sz="2400" dirty="0"/>
              <a:t>a radila nám ako sa dá prebojovať týmto svetom s kyselinami </a:t>
            </a:r>
            <a:r>
              <a:rPr lang="sk-SK" sz="2400" dirty="0" smtClean="0"/>
              <a:t>či aké </a:t>
            </a:r>
            <a:r>
              <a:rPr lang="sk-SK" sz="2400" dirty="0"/>
              <a:t>komplikovane je ľudské telo. Ale nebola nato vždy sama,  s </a:t>
            </a:r>
            <a:r>
              <a:rPr lang="sk-SK" sz="2400" dirty="0" smtClean="0"/>
              <a:t>pomocou celého </a:t>
            </a:r>
            <a:r>
              <a:rPr lang="sk-SK" sz="2400" dirty="0"/>
              <a:t>učiteľského zboru a dôležitej matematiky či vždy potrebnej </a:t>
            </a:r>
            <a:r>
              <a:rPr lang="sk-SK" sz="2400" dirty="0" smtClean="0"/>
              <a:t>angličtiny sme </a:t>
            </a:r>
            <a:r>
              <a:rPr lang="sk-SK" sz="2400" dirty="0"/>
              <a:t>boli schopní opustiť tento </a:t>
            </a:r>
            <a:r>
              <a:rPr lang="sk-SK" sz="2400" dirty="0" err="1"/>
              <a:t>gympel</a:t>
            </a:r>
            <a:r>
              <a:rPr lang="sk-SK" sz="2400" dirty="0"/>
              <a:t> a dokážeme úspešné čeliť </a:t>
            </a:r>
            <a:r>
              <a:rPr lang="sk-SK" sz="2400" dirty="0" smtClean="0"/>
              <a:t>problémom ako </a:t>
            </a:r>
            <a:r>
              <a:rPr lang="sk-SK" sz="2400" dirty="0"/>
              <a:t>je vysoká škola. Tým pádom som si istý že gymnázium v Dobšinej je </a:t>
            </a:r>
            <a:r>
              <a:rPr lang="sk-SK" sz="2400" dirty="0" smtClean="0"/>
              <a:t>tá najlepšia </a:t>
            </a:r>
            <a:r>
              <a:rPr lang="sk-SK" sz="2400" dirty="0"/>
              <a:t>škola.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3505200" y="1337982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Maturoval na Gymnáziu v Dobšinej v roku 2012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067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33400" y="209388"/>
            <a:ext cx="6489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Vratko </a:t>
            </a:r>
            <a:r>
              <a:rPr lang="sk-SK" sz="5400" cap="sm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Rafajdus</a:t>
            </a:r>
            <a:endParaRPr lang="sk-SK" sz="5400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533400" y="1320942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FIIT, Bratislava</a:t>
            </a:r>
          </a:p>
        </p:txBody>
      </p:sp>
      <p:sp>
        <p:nvSpPr>
          <p:cNvPr id="4" name="Obdĺžnik 3"/>
          <p:cNvSpPr/>
          <p:nvPr/>
        </p:nvSpPr>
        <p:spPr>
          <a:xfrm>
            <a:off x="533400" y="1833212"/>
            <a:ext cx="784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000" dirty="0"/>
              <a:t>Ľudia príďte, oplatí sa, </a:t>
            </a:r>
            <a:r>
              <a:rPr lang="sk-SK" sz="2000" dirty="0" smtClean="0"/>
              <a:t>4 roky </a:t>
            </a:r>
            <a:r>
              <a:rPr lang="sk-SK" sz="2000" dirty="0"/>
              <a:t>na tejto škole mi dali veľmi veľa, študujem na FIIT a vôbec sa nestrácam ani popri </a:t>
            </a:r>
            <a:r>
              <a:rPr lang="sk-SK" sz="2000" dirty="0" smtClean="0"/>
              <a:t>ľuďoch, ktorí </a:t>
            </a:r>
            <a:r>
              <a:rPr lang="sk-SK" sz="2000" dirty="0"/>
              <a:t>prišli 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>z najprestížnejších </a:t>
            </a:r>
            <a:r>
              <a:rPr lang="sk-SK" sz="2000" dirty="0"/>
              <a:t>IT stredných </a:t>
            </a:r>
            <a:r>
              <a:rPr lang="sk-SK" sz="2000" dirty="0" smtClean="0"/>
              <a:t>škôl v </a:t>
            </a:r>
            <a:r>
              <a:rPr lang="sk-SK" sz="2000" dirty="0"/>
              <a:t>BA :)   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3352800" y="1121033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Maturoval na Gymnáziu v Dobšinej v roku 2012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457200" y="4909645"/>
            <a:ext cx="79158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000" dirty="0"/>
              <a:t>Čo sa týka prípravy na VŠ, som s gymnáziom veľmi spokojná. Bola som pripravená začať niečo úplne iné aj z hľadiska učebnej látky, aj prípravy osamostatnenia sa. Aj keď to bol rýchly zlom, pri nástupe na VŠ, ale gymnázium bolo naozaj prípravou. 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542365" y="30480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Martina </a:t>
            </a:r>
            <a:r>
              <a:rPr lang="sk-SK" sz="5400" cap="sm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Leskovjanská</a:t>
            </a:r>
            <a:endParaRPr lang="sk-SK" sz="5400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343835" y="3971330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Maturovala na Gymnáziu v Dobšinej v roku 2012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457200" y="4347738"/>
            <a:ext cx="7830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elesná </a:t>
            </a:r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výchova, hudobná výchova UPJŠ Košice</a:t>
            </a:r>
          </a:p>
        </p:txBody>
      </p:sp>
    </p:spTree>
    <p:extLst>
      <p:ext uri="{BB962C8B-B14F-4D97-AF65-F5344CB8AC3E}">
        <p14:creationId xmlns:p14="http://schemas.microsoft.com/office/powerpoint/2010/main" val="330733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5130102" cy="1442674"/>
          </a:xfrm>
        </p:spPr>
        <p:txBody>
          <a:bodyPr/>
          <a:lstStyle/>
          <a:p>
            <a:pPr algn="l">
              <a:tabLst>
                <a:tab pos="1878013" algn="l"/>
              </a:tabLst>
            </a:pPr>
            <a:r>
              <a:rPr lang="sk-SK" sz="5400" cap="sm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ČistÍ</a:t>
            </a:r>
            <a:r>
              <a:rPr lang="sk-SK" sz="540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Jednotkári</a:t>
            </a:r>
            <a:endParaRPr lang="sk-SK" sz="5400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981200"/>
            <a:ext cx="4322618" cy="3246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531" y="385929"/>
            <a:ext cx="2286000" cy="3046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3604260"/>
            <a:ext cx="2164453" cy="2875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559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33400" y="4572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Michal Révay</a:t>
            </a:r>
            <a:endParaRPr lang="sk-SK" sz="5400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45592" y="1560493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Žilinská Univerzita Fakulta špeciálneho inžinierstva 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Záchranné </a:t>
            </a:r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služby </a:t>
            </a:r>
          </a:p>
        </p:txBody>
      </p:sp>
      <p:sp>
        <p:nvSpPr>
          <p:cNvPr id="5" name="Obdĺžnik 4"/>
          <p:cNvSpPr/>
          <p:nvPr/>
        </p:nvSpPr>
        <p:spPr>
          <a:xfrm>
            <a:off x="533400" y="2514600"/>
            <a:ext cx="80682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400" dirty="0"/>
              <a:t>T</a:t>
            </a:r>
            <a:r>
              <a:rPr lang="sk-SK" sz="2400" dirty="0" smtClean="0"/>
              <a:t>áto </a:t>
            </a:r>
            <a:r>
              <a:rPr lang="sk-SK" sz="2400" dirty="0"/>
              <a:t>škola mi dala pevné základy na ktorých som mohol ďalej na vysokej škole stavať a získavať nové vedomosti. 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>V </a:t>
            </a:r>
            <a:r>
              <a:rPr lang="sk-SK" sz="2400" dirty="0"/>
              <a:t>triede na gymnáziu sme neboli veľká </a:t>
            </a:r>
            <a:r>
              <a:rPr lang="sk-SK" sz="2400" dirty="0" smtClean="0"/>
              <a:t>skupina. Vec </a:t>
            </a:r>
            <a:r>
              <a:rPr lang="sk-SK" sz="2400" dirty="0"/>
              <a:t>ktorú si teraz odstupom času najviac vážim je </a:t>
            </a:r>
            <a:r>
              <a:rPr lang="sk-SK" sz="2400" dirty="0" smtClean="0"/>
              <a:t>to, </a:t>
            </a:r>
            <a:r>
              <a:rPr lang="sk-SK" sz="2400" dirty="0"/>
              <a:t>že na tejto škole bol pozitívny prístup vyučujúcich k </a:t>
            </a:r>
            <a:r>
              <a:rPr lang="sk-SK" sz="2400" dirty="0" smtClean="0"/>
              <a:t>výučbe </a:t>
            </a:r>
            <a:r>
              <a:rPr lang="sk-SK" sz="2400" dirty="0"/>
              <a:t>a snaha pomôcť a naučiť, aj keď sme to ako študenti svojím prístupom a správaním vyučujúcim neuľahčovali. Som rád, že som mohol študovať na Gymnáziu v </a:t>
            </a:r>
            <a:r>
              <a:rPr lang="sk-SK" sz="2400" dirty="0" smtClean="0"/>
              <a:t>Dobšinej, </a:t>
            </a:r>
            <a:r>
              <a:rPr lang="sk-SK" sz="2400" dirty="0"/>
              <a:t>pretože ma to obohatilo a v neposlednom rade som spoznal veľa dobrých ľudí. 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3660827" y="1219200"/>
            <a:ext cx="488576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Maturoval na Gymnáziu v Dobšinej v roku 2008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38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412751" y="527740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  <a:tabLst>
                <a:tab pos="1878013" algn="l"/>
              </a:tabLst>
            </a:pPr>
            <a:r>
              <a:rPr lang="sk-SK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MUDr. </a:t>
            </a:r>
            <a:r>
              <a:rPr lang="sk-SK" sz="5400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Denisa </a:t>
            </a:r>
            <a:r>
              <a:rPr lang="sk-SK" sz="5400" cap="sm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Marcišová</a:t>
            </a:r>
            <a:endParaRPr lang="sk-SK" sz="5400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://www.sanatoriumkoch.sk/layout/GPN-KOC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8998" y="1312135"/>
            <a:ext cx="1524000" cy="1537983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412751" y="1819516"/>
            <a:ext cx="4361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Študijný pobyt v Mexiku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ucitel\Desktop\6334_1194635271563_468762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751" y="3033712"/>
            <a:ext cx="4083049" cy="306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ucitel\Desktop\6334_1194641991731_8111418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971800"/>
            <a:ext cx="4190998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BlokTextu 6"/>
          <p:cNvSpPr txBox="1"/>
          <p:nvPr/>
        </p:nvSpPr>
        <p:spPr>
          <a:xfrm>
            <a:off x="1981200" y="1438516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Maturovala na Gymnáziu v Dobšinej v roku 2005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57200" y="3810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Dušan Zahoranský</a:t>
            </a:r>
            <a:endParaRPr lang="sk-SK" sz="5400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325790" y="1591096"/>
            <a:ext cx="5458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Pracovný pobyt v Soule (Kórea)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5" name="Picture 7" descr="D:\FOTO\Dudu\Korea\326936_2811514100458_2005472133_o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73181" y="2525535"/>
            <a:ext cx="5611467" cy="380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FOTO\Dudu\Korea_Dudu\282053_424370827628137_1034985032_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830" y="4234772"/>
            <a:ext cx="2796117" cy="209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FOTO\Dudu\Korea_Dudu\20121121_20573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1830" y="1752600"/>
            <a:ext cx="2796117" cy="2267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3755447" y="1143000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Maturoval na Gymnáziu v Dobšinej v roku 2005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57200" y="3810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Štefan </a:t>
            </a:r>
            <a:r>
              <a:rPr lang="sk-SK" sz="5400" cap="sm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Polgári</a:t>
            </a:r>
            <a:endParaRPr lang="sk-SK" sz="5400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461682" y="1573306"/>
            <a:ext cx="7709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Affiliate</a:t>
            </a:r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Manager</a:t>
            </a:r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VISIBILITY- internet marketing </a:t>
            </a:r>
            <a:r>
              <a:rPr lang="sk-SK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agency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457200" y="2590800"/>
            <a:ext cx="78665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400" dirty="0"/>
              <a:t>Gymnázium Dobšiná nepripravuje deti len do školy, ale hlavne do života. Mal som možnosť porovnať úroveň mojich vedomostí a vedomostí žiakov iných gymnázií, ako v okrese, tak celoslovensky. Sú to jednotkári </a:t>
            </a:r>
            <a:r>
              <a:rPr lang="sk-SK" sz="2400" dirty="0" smtClean="0"/>
              <a:t>naučení </a:t>
            </a:r>
            <a:r>
              <a:rPr lang="sk-SK" sz="2400" dirty="0"/>
              <a:t>veci naspamäť. Síce majú naučené stovky strán, ale v praxi a 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>v </a:t>
            </a:r>
            <a:r>
              <a:rPr lang="sk-SK" sz="2400" dirty="0"/>
              <a:t>živote to nestačí. Je rozdiel uplatniť sa a vyštudovať. 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>Na </a:t>
            </a:r>
            <a:r>
              <a:rPr lang="sk-SK" sz="2400" dirty="0"/>
              <a:t>Gymnázium v Dobšinej  posielajte deti, ak ich chcete mať </a:t>
            </a:r>
            <a:r>
              <a:rPr lang="sk-SK" sz="2400" dirty="0" smtClean="0"/>
              <a:t>úspešné, </a:t>
            </a:r>
            <a:r>
              <a:rPr lang="sk-SK" sz="2400" dirty="0"/>
              <a:t>v tom prípade je to </a:t>
            </a:r>
            <a:r>
              <a:rPr lang="sk-SK" sz="2400" dirty="0" err="1"/>
              <a:t>to</a:t>
            </a:r>
            <a:r>
              <a:rPr lang="sk-SK" sz="2400" dirty="0"/>
              <a:t>, čo hľadáte. 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3294529" y="1192306"/>
            <a:ext cx="5011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Maturoval na Gymnáziu v Dobšinej v roku 2009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826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57200" y="3810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Martin Kuchár</a:t>
            </a:r>
            <a:endParaRPr lang="sk-SK" sz="5400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224118" y="3124200"/>
            <a:ext cx="8610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200" dirty="0" smtClean="0"/>
              <a:t>Od</a:t>
            </a:r>
            <a:r>
              <a:rPr lang="sk-SK" sz="2200" dirty="0"/>
              <a:t> začiatku tohto roka som vlastne až tento týždeň poriadne </a:t>
            </a:r>
            <a:r>
              <a:rPr lang="sk-SK" sz="2200" dirty="0" smtClean="0"/>
              <a:t/>
            </a:r>
            <a:br>
              <a:rPr lang="sk-SK" sz="2200" dirty="0" smtClean="0"/>
            </a:br>
            <a:r>
              <a:rPr lang="sk-SK" sz="2200" dirty="0" smtClean="0"/>
              <a:t>na </a:t>
            </a:r>
            <a:r>
              <a:rPr lang="sk-SK" sz="2200" dirty="0"/>
              <a:t>Slovensku - Bratislava, kde momentálne </a:t>
            </a:r>
            <a:r>
              <a:rPr lang="sk-SK" sz="2200" dirty="0" smtClean="0"/>
              <a:t>pôsobím. Som </a:t>
            </a:r>
            <a:r>
              <a:rPr lang="sk-SK" sz="2200" dirty="0"/>
              <a:t>novinár, cestujem veľa po </a:t>
            </a:r>
            <a:r>
              <a:rPr lang="sk-SK" sz="2200" dirty="0" smtClean="0"/>
              <a:t>svete po </a:t>
            </a:r>
            <a:r>
              <a:rPr lang="sk-SK" sz="2200" dirty="0"/>
              <a:t>rôznych </a:t>
            </a:r>
            <a:r>
              <a:rPr lang="sk-SK" sz="2200" dirty="0" smtClean="0"/>
              <a:t>kongresoch </a:t>
            </a:r>
            <a:r>
              <a:rPr lang="sk-SK" sz="2200" dirty="0"/>
              <a:t>týkajúcich sa IT biznisu. </a:t>
            </a:r>
            <a:r>
              <a:rPr lang="sk-SK" sz="2200" dirty="0" smtClean="0"/>
              <a:t>Za </a:t>
            </a:r>
            <a:r>
              <a:rPr lang="sk-SK" sz="2200" dirty="0"/>
              <a:t>posledné dva mesiace som bol 2x v USA, Londýne, Barcelone, </a:t>
            </a:r>
            <a:r>
              <a:rPr lang="sk-SK" sz="2200" dirty="0" err="1"/>
              <a:t>Nice</a:t>
            </a:r>
            <a:r>
              <a:rPr lang="sk-SK" sz="2200" dirty="0"/>
              <a:t>, </a:t>
            </a:r>
            <a:r>
              <a:rPr lang="sk-SK" sz="2200" dirty="0" err="1"/>
              <a:t>Monacu</a:t>
            </a:r>
            <a:r>
              <a:rPr lang="sk-SK" sz="2200" dirty="0"/>
              <a:t>, Zürichu, </a:t>
            </a:r>
            <a:r>
              <a:rPr lang="sk-SK" sz="2200" dirty="0" err="1"/>
              <a:t>Berline</a:t>
            </a:r>
            <a:r>
              <a:rPr lang="sk-SK" sz="2200" dirty="0"/>
              <a:t>. Viedeň, Prahu či Budapešť už ani nerátam. Takže sa darí, až veľmi dobre. Jediným problémom je vek keďže, aby ma ľudia brali vážne, musím ich o tom </a:t>
            </a:r>
            <a:r>
              <a:rPr lang="sk-SK" sz="2200" dirty="0" smtClean="0"/>
              <a:t>presvedčiť... Často </a:t>
            </a:r>
            <a:r>
              <a:rPr lang="sk-SK" sz="2200" dirty="0"/>
              <a:t>som totiž najmladším </a:t>
            </a:r>
            <a:r>
              <a:rPr lang="sk-SK" sz="2200" dirty="0" smtClean="0"/>
              <a:t>účastníkom na </a:t>
            </a:r>
            <a:r>
              <a:rPr lang="sk-SK" sz="2200" dirty="0"/>
              <a:t>konferenciách a to nie sú "</a:t>
            </a:r>
            <a:r>
              <a:rPr lang="sk-SK" sz="2200" dirty="0" err="1"/>
              <a:t>telecvičňové</a:t>
            </a:r>
            <a:r>
              <a:rPr lang="sk-SK" sz="2200" dirty="0"/>
              <a:t> akcie" ale podujatia, kde príde osemtisíc ľudí.</a:t>
            </a:r>
          </a:p>
        </p:txBody>
      </p:sp>
      <p:pic>
        <p:nvPicPr>
          <p:cNvPr id="5" name="Obrázok 4"/>
          <p:cNvPicPr/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9718" y="448200"/>
            <a:ext cx="1757082" cy="1712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bdĺžnik 5"/>
          <p:cNvSpPr/>
          <p:nvPr/>
        </p:nvSpPr>
        <p:spPr>
          <a:xfrm>
            <a:off x="242047" y="1828800"/>
            <a:ext cx="6629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200" dirty="0"/>
              <a:t>Som </a:t>
            </a:r>
            <a:r>
              <a:rPr lang="sk-SK" sz="2200" b="1" dirty="0"/>
              <a:t>jeden z hlavných editorov </a:t>
            </a:r>
            <a:r>
              <a:rPr lang="sk-SK" sz="2200" dirty="0"/>
              <a:t>technologických magazínov </a:t>
            </a:r>
            <a:r>
              <a:rPr lang="sk-SK" sz="2200" dirty="0" err="1"/>
              <a:t>Azetu</a:t>
            </a:r>
            <a:r>
              <a:rPr lang="sk-SK" sz="2200" dirty="0"/>
              <a:t> - </a:t>
            </a:r>
            <a:r>
              <a:rPr lang="sk-SK" sz="2200" b="1" dirty="0" err="1"/>
              <a:t>MobilMania.sk</a:t>
            </a:r>
            <a:r>
              <a:rPr lang="sk-SK" sz="2200" dirty="0"/>
              <a:t> a </a:t>
            </a:r>
            <a:r>
              <a:rPr lang="sk-SK" sz="2200" b="1" dirty="0" err="1" smtClean="0"/>
              <a:t>Zive.sk</a:t>
            </a:r>
            <a:r>
              <a:rPr lang="sk-SK" sz="2200" dirty="0"/>
              <a:t>, </a:t>
            </a:r>
            <a:r>
              <a:rPr lang="sk-SK" sz="2200" dirty="0" smtClean="0"/>
              <a:t/>
            </a:r>
            <a:br>
              <a:rPr lang="sk-SK" sz="2200" dirty="0" smtClean="0"/>
            </a:br>
            <a:r>
              <a:rPr lang="sk-SK" sz="2200" dirty="0" smtClean="0"/>
              <a:t>v </a:t>
            </a:r>
            <a:r>
              <a:rPr lang="sk-SK" sz="2200" dirty="0"/>
              <a:t>prípade </a:t>
            </a:r>
            <a:r>
              <a:rPr lang="sk-SK" sz="2200" dirty="0" err="1"/>
              <a:t>MobilManie</a:t>
            </a:r>
            <a:r>
              <a:rPr lang="sk-SK" sz="2200" dirty="0"/>
              <a:t> som aj vedúci vydania. 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1828800" y="1257300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Maturoval na Gymnáziu v Dobšinej v roku 2009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387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citel\Desktop\Foto (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685800"/>
            <a:ext cx="3792538" cy="5056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BlokTextu 3"/>
          <p:cNvSpPr txBox="1"/>
          <p:nvPr/>
        </p:nvSpPr>
        <p:spPr>
          <a:xfrm>
            <a:off x="470218" y="497889"/>
            <a:ext cx="38670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MUDr. </a:t>
            </a:r>
            <a:r>
              <a:rPr lang="sk-SK" sz="540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Erika Husárová - </a:t>
            </a:r>
            <a:r>
              <a:rPr lang="sk-SK" sz="5400" cap="sm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Vidinská</a:t>
            </a:r>
            <a:endParaRPr lang="sk-SK" sz="5400" cap="small" noProof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476314" y="3823759"/>
            <a:ext cx="35622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Pracuje ako lekárka </a:t>
            </a:r>
            <a:b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Aue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(Nemecko)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57200" y="5943600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Maturovala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Gymnáziu v Dobšinej v roku 2001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838200" y="751344"/>
            <a:ext cx="7620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000" dirty="0" smtClean="0"/>
              <a:t>Každému, </a:t>
            </a:r>
            <a:r>
              <a:rPr lang="sk-SK" sz="2000" dirty="0"/>
              <a:t>kto sa nevie </a:t>
            </a:r>
            <a:r>
              <a:rPr lang="sk-SK" sz="2000" dirty="0" smtClean="0"/>
              <a:t>rozhodnúť, </a:t>
            </a:r>
            <a:r>
              <a:rPr lang="sk-SK" sz="2000" dirty="0"/>
              <a:t>ako sa v </a:t>
            </a:r>
            <a:r>
              <a:rPr lang="sk-SK" sz="2000" dirty="0" smtClean="0"/>
              <a:t>živote uplatniť, </a:t>
            </a:r>
            <a:r>
              <a:rPr lang="sk-SK" sz="2000" dirty="0"/>
              <a:t>ale </a:t>
            </a:r>
            <a:r>
              <a:rPr lang="sk-SK" sz="2000" dirty="0" smtClean="0"/>
              <a:t>určíte </a:t>
            </a:r>
            <a:r>
              <a:rPr lang="sk-SK" sz="2000" dirty="0"/>
              <a:t>vie, </a:t>
            </a:r>
            <a:r>
              <a:rPr lang="sk-SK" sz="2000" dirty="0" smtClean="0"/>
              <a:t>že </a:t>
            </a:r>
            <a:r>
              <a:rPr lang="sk-SK" sz="2000" dirty="0"/>
              <a:t>chce </a:t>
            </a:r>
            <a:r>
              <a:rPr lang="sk-SK" sz="2000" dirty="0" smtClean="0"/>
              <a:t>študovať ďalej, odporúčam Gymnázium. </a:t>
            </a:r>
            <a:r>
              <a:rPr lang="sk-SK" sz="2000" dirty="0"/>
              <a:t>Tato </a:t>
            </a:r>
            <a:r>
              <a:rPr lang="sk-SK" sz="2000" dirty="0" smtClean="0"/>
              <a:t>stredná škola otvára bránu </a:t>
            </a:r>
            <a:r>
              <a:rPr lang="sk-SK" sz="2000" dirty="0"/>
              <a:t>do svetu, </a:t>
            </a:r>
            <a:r>
              <a:rPr lang="sk-SK" sz="2000" dirty="0" smtClean="0"/>
              <a:t>študent získava všeobecný prehľad </a:t>
            </a:r>
            <a:r>
              <a:rPr lang="sk-SK" sz="2000" dirty="0"/>
              <a:t>a </a:t>
            </a:r>
            <a:r>
              <a:rPr lang="sk-SK" sz="2000" dirty="0" smtClean="0"/>
              <a:t>bezproblémovo zvláda prípravu </a:t>
            </a:r>
            <a:r>
              <a:rPr lang="sk-SK" sz="2000" dirty="0"/>
              <a:t>na </a:t>
            </a:r>
            <a:r>
              <a:rPr lang="sk-SK" sz="2000" dirty="0" smtClean="0"/>
              <a:t>hociktorú vysokú školu, </a:t>
            </a:r>
            <a:r>
              <a:rPr lang="sk-SK" sz="2000" dirty="0"/>
              <a:t>v mojom </a:t>
            </a:r>
            <a:r>
              <a:rPr lang="sk-SK" sz="2000" dirty="0" smtClean="0"/>
              <a:t>prípade </a:t>
            </a:r>
            <a:r>
              <a:rPr lang="sk-SK" sz="2000" dirty="0"/>
              <a:t>na </a:t>
            </a:r>
            <a:r>
              <a:rPr lang="sk-SK" sz="2000" dirty="0" smtClean="0"/>
              <a:t>medicínu,</a:t>
            </a:r>
            <a:r>
              <a:rPr lang="sk-SK" sz="2000" dirty="0"/>
              <a:t>  i </a:t>
            </a:r>
            <a:r>
              <a:rPr lang="sk-SK" sz="2000" dirty="0" smtClean="0"/>
              <a:t>prípravu </a:t>
            </a:r>
            <a:r>
              <a:rPr lang="sk-SK" sz="2000" dirty="0"/>
              <a:t>do </a:t>
            </a:r>
            <a:r>
              <a:rPr lang="sk-SK" sz="2000" dirty="0" smtClean="0"/>
              <a:t>života.</a:t>
            </a:r>
          </a:p>
          <a:p>
            <a:pPr algn="just"/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/>
              <a:t>Jednou takouto </a:t>
            </a:r>
            <a:r>
              <a:rPr lang="sk-SK" sz="2000" dirty="0" smtClean="0"/>
              <a:t>školou </a:t>
            </a:r>
            <a:r>
              <a:rPr lang="sk-SK" sz="2000" dirty="0"/>
              <a:t>je aj </a:t>
            </a:r>
            <a:r>
              <a:rPr lang="sk-SK" sz="2000" dirty="0" smtClean="0"/>
              <a:t>Gymnázium </a:t>
            </a:r>
            <a:r>
              <a:rPr lang="sk-SK" sz="2000" dirty="0"/>
              <a:t>v </a:t>
            </a:r>
            <a:r>
              <a:rPr lang="sk-SK" sz="2000" dirty="0" smtClean="0"/>
              <a:t>Dobšinej.</a:t>
            </a:r>
            <a:r>
              <a:rPr lang="sk-SK" sz="2000" dirty="0"/>
              <a:t>  Zdrojom </a:t>
            </a:r>
            <a:r>
              <a:rPr lang="sk-SK" sz="2000" dirty="0" smtClean="0"/>
              <a:t>motivácie </a:t>
            </a:r>
            <a:r>
              <a:rPr lang="sk-SK" sz="2000" dirty="0"/>
              <a:t>bol </a:t>
            </a:r>
            <a:r>
              <a:rPr lang="sk-SK" sz="2000" dirty="0" smtClean="0"/>
              <a:t>správny prístup učiteľov </a:t>
            </a:r>
            <a:r>
              <a:rPr lang="sk-SK" sz="2000" dirty="0"/>
              <a:t>a </a:t>
            </a:r>
            <a:r>
              <a:rPr lang="sk-SK" sz="2000" dirty="0" smtClean="0"/>
              <a:t>skvelý študentský kolektív.</a:t>
            </a:r>
            <a:r>
              <a:rPr lang="sk-SK" sz="2000" dirty="0"/>
              <a:t>  </a:t>
            </a:r>
            <a:r>
              <a:rPr lang="sk-SK" sz="2000" dirty="0" smtClean="0"/>
              <a:t>Vďačím </a:t>
            </a:r>
            <a:r>
              <a:rPr lang="sk-SK" sz="2000" dirty="0"/>
              <a:t>nie len </a:t>
            </a:r>
            <a:r>
              <a:rPr lang="sk-SK" sz="2000" dirty="0" smtClean="0"/>
              <a:t>učiteľom biológie, chémie, </a:t>
            </a:r>
            <a:r>
              <a:rPr lang="sk-SK" sz="2000" dirty="0"/>
              <a:t>fyziky, matematiky, ale aj </a:t>
            </a:r>
            <a:r>
              <a:rPr lang="sk-SK" sz="2000" dirty="0" smtClean="0"/>
              <a:t>učiteľom cudzích </a:t>
            </a:r>
            <a:r>
              <a:rPr lang="sk-SK" sz="2000" dirty="0"/>
              <a:t>jazykov. </a:t>
            </a:r>
            <a:r>
              <a:rPr lang="sk-SK" sz="2000" dirty="0" smtClean="0"/>
              <a:t>Práve znalosť nemeckého </a:t>
            </a:r>
            <a:r>
              <a:rPr lang="sk-SK" sz="2000" dirty="0"/>
              <a:t>jazyka mi dodala odvahu </a:t>
            </a:r>
            <a:r>
              <a:rPr lang="sk-SK" sz="2000" dirty="0" smtClean="0"/>
              <a:t>skúsiť pracovať </a:t>
            </a:r>
            <a:r>
              <a:rPr lang="sk-SK" sz="2000" dirty="0"/>
              <a:t>v </a:t>
            </a:r>
            <a:r>
              <a:rPr lang="sk-SK" sz="2000" dirty="0" smtClean="0"/>
              <a:t>zahraničí. </a:t>
            </a:r>
            <a:r>
              <a:rPr lang="sk-SK" sz="2000" dirty="0"/>
              <a:t>A naozaj </a:t>
            </a:r>
            <a:r>
              <a:rPr lang="sk-SK" sz="2000" dirty="0" smtClean="0"/>
              <a:t>neľutujem.</a:t>
            </a:r>
            <a:endParaRPr lang="sk-SK" sz="2000" dirty="0"/>
          </a:p>
          <a:p>
            <a:pPr algn="just"/>
            <a:endParaRPr lang="sk-SK" sz="2000" dirty="0" smtClean="0"/>
          </a:p>
          <a:p>
            <a:pPr algn="just"/>
            <a:r>
              <a:rPr lang="sk-SK" sz="2000" smtClean="0"/>
              <a:t>S </a:t>
            </a:r>
            <a:r>
              <a:rPr lang="sk-SK" sz="2000" dirty="0"/>
              <a:t>pozdravom,</a:t>
            </a:r>
          </a:p>
          <a:p>
            <a:pPr marL="1076325" algn="just"/>
            <a:r>
              <a:rPr lang="sk-SK" sz="2000" dirty="0"/>
              <a:t>Erika</a:t>
            </a:r>
          </a:p>
        </p:txBody>
      </p:sp>
    </p:spTree>
    <p:extLst>
      <p:ext uri="{BB962C8B-B14F-4D97-AF65-F5344CB8AC3E}">
        <p14:creationId xmlns:p14="http://schemas.microsoft.com/office/powerpoint/2010/main" val="191813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04800" y="497889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MUDr. </a:t>
            </a:r>
            <a:r>
              <a:rPr lang="sk-SK" sz="540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Jana </a:t>
            </a:r>
            <a:r>
              <a:rPr lang="sk-SK" sz="5400" cap="sm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Petrenková</a:t>
            </a:r>
            <a:endParaRPr lang="sk-SK" sz="5400" cap="small" noProof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ok 2" descr="fotojank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5225" y="361637"/>
            <a:ext cx="1323975" cy="180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bdĺžnik 3"/>
          <p:cNvSpPr/>
          <p:nvPr/>
        </p:nvSpPr>
        <p:spPr>
          <a:xfrm>
            <a:off x="381000" y="2219490"/>
            <a:ext cx="835510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000" dirty="0" smtClean="0"/>
              <a:t>Aj </a:t>
            </a:r>
            <a:r>
              <a:rPr lang="sk-SK" sz="2000" dirty="0"/>
              <a:t>dnes s odstupom pätnástich rokov môžem povedať, že štyri roky 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>na </a:t>
            </a:r>
            <a:r>
              <a:rPr lang="sk-SK" sz="2000" dirty="0"/>
              <a:t>Gymnáziu v Dobšinej patria k najkrajším v mojich spomienkach. Stretla som tam úžasných ľudí - spolužiakov aj profesorov. Každý prispel svojím dielom k tomu ako sa formovala moja osobnosť a aj pri rozhodnutí, kam ďalej. Najvýraznejšie ma ovplyvnili profesorky biológie a fyziky, venovali sa mi aj mimo bežných vyučovacích hodín, motivovali ma a dodali mi odvahu prihlásiť sa na lekársku fakultu. Aj počas štúdia na vysokej škole som mala na Gymnáziu dvere vždy otvorené, nech som prišla s čímkoľvek. Dnes pracujem ako </a:t>
            </a:r>
            <a:r>
              <a:rPr lang="sk-SK" sz="2000" b="1" dirty="0"/>
              <a:t>lekárka na </a:t>
            </a:r>
            <a:r>
              <a:rPr lang="sk-SK" sz="2000" b="1" dirty="0" err="1"/>
              <a:t>rádiodiagnostickom</a:t>
            </a:r>
            <a:r>
              <a:rPr lang="sk-SK" sz="2000" b="1" dirty="0"/>
              <a:t> oddelení </a:t>
            </a:r>
            <a:r>
              <a:rPr lang="sk-SK" sz="2000" dirty="0"/>
              <a:t>jednej okresnej nemocnice </a:t>
            </a:r>
            <a:r>
              <a:rPr lang="sk-SK" sz="2000" b="1" dirty="0"/>
              <a:t>v nemeckom Sasku</a:t>
            </a:r>
            <a:r>
              <a:rPr lang="sk-SK" sz="2000" dirty="0"/>
              <a:t>, ale na začiatku stálo rozhodnutie študovať medicínu a neúnavná podpora profesorov pri príprave na maturity a prijímacie skúšky. Ako sa vraví, každá cesta začína prvým krokom a som veľmi rada, že som ho urobila na Gymnáziu v Dobšinej.</a:t>
            </a:r>
          </a:p>
        </p:txBody>
      </p:sp>
      <p:sp>
        <p:nvSpPr>
          <p:cNvPr id="5" name="Obdĺžnik 4"/>
          <p:cNvSpPr/>
          <p:nvPr/>
        </p:nvSpPr>
        <p:spPr>
          <a:xfrm>
            <a:off x="381000" y="1421219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Maturovala na Gymnáziu v Dobšinej v roku 1998</a:t>
            </a:r>
          </a:p>
        </p:txBody>
      </p:sp>
    </p:spTree>
    <p:extLst>
      <p:ext uri="{BB962C8B-B14F-4D97-AF65-F5344CB8AC3E}">
        <p14:creationId xmlns:p14="http://schemas.microsoft.com/office/powerpoint/2010/main" val="327462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36563"/>
            <a:ext cx="8610600" cy="1442674"/>
          </a:xfrm>
        </p:spPr>
        <p:txBody>
          <a:bodyPr/>
          <a:lstStyle/>
          <a:p>
            <a:r>
              <a:rPr lang="sk-SK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Ešte tu nie ste???</a:t>
            </a:r>
            <a:endParaRPr lang="sk-SK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2542035"/>
            <a:ext cx="8534400" cy="13906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 píšte</a:t>
            </a:r>
            <a:r>
              <a:rPr lang="sk-SK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mailujte</a:t>
            </a:r>
            <a:r>
              <a:rPr lang="sk-SK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radi sa o Vás dozvieme viac </a:t>
            </a:r>
            <a:r>
              <a:rPr lang="sk-SK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</a:t>
            </a:r>
            <a:endParaRPr lang="sk-SK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304800" y="1828800"/>
            <a:ext cx="8610600" cy="695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 tiež absolventmi nášho gymnázia</a:t>
            </a:r>
            <a:r>
              <a:rPr lang="sk-SK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sk-SK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304800" y="4114800"/>
            <a:ext cx="86106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sk-SK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gymdobs@gmail.com</a:t>
            </a:r>
            <a:endParaRPr lang="sk-SK" sz="4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Rage Italic" pitchFamily="66" charset="0"/>
              <a:buNone/>
            </a:pPr>
            <a:r>
              <a:rPr lang="sk-SK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www.gymdobs.sk</a:t>
            </a:r>
            <a:r>
              <a:rPr lang="sk-SK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(ponuka vľavo dole „Napíšte nám“)</a:t>
            </a:r>
          </a:p>
          <a:p>
            <a:pPr marL="0" indent="0" algn="ctr">
              <a:buFont typeface="Rage Italic" pitchFamily="66" charset="0"/>
              <a:buNone/>
            </a:pPr>
            <a:endParaRPr lang="sk-SK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517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087437"/>
          </a:xfrm>
        </p:spPr>
        <p:txBody>
          <a:bodyPr/>
          <a:lstStyle/>
          <a:p>
            <a:pPr algn="l">
              <a:tabLst>
                <a:tab pos="1878013" algn="l"/>
              </a:tabLst>
            </a:pPr>
            <a:r>
              <a:rPr lang="sk-SK" sz="540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VEDA</a:t>
            </a:r>
            <a:endParaRPr lang="sk-SK" sz="5400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1000" y="1447800"/>
            <a:ext cx="80010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korešpondenčný seminár v Matematike  UMB BB, celoslovenské kolo: 1.m. </a:t>
            </a:r>
            <a:r>
              <a:rPr lang="sk-SK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 Šmijáková, 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3.m. </a:t>
            </a:r>
            <a:r>
              <a:rPr lang="sk-SK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Nikola </a:t>
            </a:r>
            <a:r>
              <a:rPr lang="sk-SK" cap="sm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Fifiková</a:t>
            </a:r>
            <a:r>
              <a:rPr lang="sk-SK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úspešný riešiteľ </a:t>
            </a:r>
            <a:r>
              <a:rPr lang="sk-SK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Lenka Farkašová</a:t>
            </a:r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71" y="2734235"/>
            <a:ext cx="4056529" cy="3042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743200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210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3400" y="609600"/>
            <a:ext cx="8305800" cy="5562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Krajské kolo SOČ: </a:t>
            </a:r>
            <a:r>
              <a:rPr lang="sk-SK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Martin </a:t>
            </a:r>
            <a:r>
              <a:rPr lang="sk-SK" cap="sm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Paldi</a:t>
            </a:r>
            <a:r>
              <a:rPr lang="sk-SK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Martina Tomášiková </a:t>
            </a:r>
            <a:endParaRPr lang="sk-SK" cap="sm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sz="1000" cap="sm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Olympiáda </a:t>
            </a:r>
            <a:r>
              <a:rPr lang="sk-S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ľudských práv- krajské 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</a:t>
            </a:r>
            <a:r>
              <a:rPr lang="sk-SK" b="1" dirty="0" smtClean="0"/>
              <a:t>: </a:t>
            </a:r>
            <a:r>
              <a:rPr lang="sk-SK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Jana </a:t>
            </a:r>
            <a:r>
              <a:rPr lang="sk-SK" cap="sm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Štrignerová</a:t>
            </a:r>
            <a:endParaRPr lang="sk-SK" cap="sm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sz="900" cap="sm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Biblická </a:t>
            </a:r>
            <a:r>
              <a:rPr lang="sk-S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olympiáda 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sk-SK" dirty="0"/>
              <a:t> </a:t>
            </a:r>
            <a:r>
              <a:rPr lang="sk-S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1.miesto celoslovenská 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úroveň: </a:t>
            </a:r>
            <a:b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Gabriela </a:t>
            </a:r>
            <a:r>
              <a:rPr lang="sk-SK" cap="sm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Nemčková</a:t>
            </a:r>
            <a:r>
              <a:rPr lang="sk-SK" dirty="0"/>
              <a:t> </a:t>
            </a:r>
            <a:endParaRPr lang="sk-SK" dirty="0" smtClean="0"/>
          </a:p>
          <a:p>
            <a:pPr marL="0" indent="0">
              <a:buNone/>
            </a:pPr>
            <a:endParaRPr lang="sk-SK" sz="1000" dirty="0"/>
          </a:p>
          <a:p>
            <a:pPr marL="0" indent="0">
              <a:buNone/>
            </a:pP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Okresné </a:t>
            </a:r>
            <a:r>
              <a:rPr lang="sk-S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 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ANJ: 1</a:t>
            </a:r>
            <a:r>
              <a:rPr lang="sk-S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miesto </a:t>
            </a:r>
            <a:r>
              <a:rPr lang="sk-SK" dirty="0"/>
              <a:t>- </a:t>
            </a:r>
            <a:r>
              <a:rPr lang="sk-SK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 </a:t>
            </a:r>
            <a:r>
              <a:rPr lang="sk-SK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Tomášik</a:t>
            </a:r>
          </a:p>
          <a:p>
            <a:pPr marL="0" indent="0">
              <a:buNone/>
            </a:pPr>
            <a:endParaRPr lang="sk-SK" sz="900" cap="sm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k-S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Genius </a:t>
            </a:r>
            <a:r>
              <a:rPr lang="sk-SK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logicus</a:t>
            </a:r>
            <a:r>
              <a:rPr lang="sk-S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medzinárodná logická súťaž</a:t>
            </a:r>
            <a:r>
              <a:rPr lang="sk-SK" dirty="0"/>
              <a:t>:</a:t>
            </a:r>
          </a:p>
          <a:p>
            <a:pPr marL="0" indent="0">
              <a:buNone/>
            </a:pPr>
            <a:r>
              <a:rPr lang="sk-SK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 Šmijáková, Nikola Fifíková, Lenka Farkašová </a:t>
            </a:r>
            <a:r>
              <a:rPr lang="sk-SK" dirty="0"/>
              <a:t>- </a:t>
            </a:r>
            <a:r>
              <a:rPr lang="sk-S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celoslovenské kolo  - 2., 3., 4. 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miesto, medzinárodné </a:t>
            </a:r>
            <a:r>
              <a:rPr lang="sk-S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 -  </a:t>
            </a:r>
            <a:r>
              <a:rPr lang="sk-SK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 Šmijáková </a:t>
            </a:r>
            <a:r>
              <a:rPr lang="sk-SK" dirty="0"/>
              <a:t>- </a:t>
            </a:r>
            <a:r>
              <a:rPr lang="sk-S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.miesto</a:t>
            </a:r>
          </a:p>
          <a:p>
            <a:pPr marL="0" indent="0">
              <a:buNone/>
            </a:pPr>
            <a:endParaRPr lang="sk-SK" sz="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k-SK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iBobor</a:t>
            </a:r>
            <a:r>
              <a:rPr lang="sk-S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informatická súťaž:</a:t>
            </a:r>
          </a:p>
          <a:p>
            <a:pPr marL="0" indent="0">
              <a:buNone/>
            </a:pPr>
            <a:r>
              <a:rPr lang="sk-S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1.m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sk-SK" dirty="0" smtClean="0"/>
              <a:t> </a:t>
            </a:r>
            <a:r>
              <a:rPr lang="sk-SK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Nikola </a:t>
            </a:r>
            <a:r>
              <a:rPr lang="sk-SK" cap="sm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Fifiková</a:t>
            </a:r>
            <a:r>
              <a:rPr lang="sk-SK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Radka </a:t>
            </a:r>
            <a:r>
              <a:rPr lang="sk-SK" cap="sm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FarkaŠová</a:t>
            </a:r>
            <a:r>
              <a:rPr lang="sk-SK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3.m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sk-SK" dirty="0" smtClean="0"/>
              <a:t> </a:t>
            </a:r>
            <a:r>
              <a:rPr lang="sk-SK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Alena </a:t>
            </a:r>
            <a:r>
              <a:rPr lang="sk-SK" cap="sm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Orosová</a:t>
            </a:r>
            <a:endParaRPr lang="sk-SK" cap="sm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sz="900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Matematicky </a:t>
            </a:r>
            <a:r>
              <a:rPr lang="sk-S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klokan 2012: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1.m. </a:t>
            </a:r>
            <a:r>
              <a:rPr lang="sk-SK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Alexandra </a:t>
            </a:r>
            <a:r>
              <a:rPr lang="sk-SK" cap="sm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Molčanová</a:t>
            </a:r>
            <a:r>
              <a:rPr lang="sk-SK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2.m. </a:t>
            </a:r>
            <a:r>
              <a:rPr lang="sk-SK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Jana </a:t>
            </a:r>
            <a:r>
              <a:rPr lang="sk-SK" cap="sm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Štrignerová</a:t>
            </a:r>
            <a:r>
              <a:rPr lang="sk-SK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sk-SK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3.m. </a:t>
            </a:r>
            <a:r>
              <a:rPr lang="sk-SK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 </a:t>
            </a:r>
            <a:r>
              <a:rPr lang="sk-SK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Šmijáková</a:t>
            </a:r>
            <a:endParaRPr lang="sk-SK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565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3258720" cy="1442674"/>
          </a:xfrm>
        </p:spPr>
        <p:txBody>
          <a:bodyPr/>
          <a:lstStyle/>
          <a:p>
            <a:pPr algn="l">
              <a:tabLst>
                <a:tab pos="1878013" algn="l"/>
              </a:tabLst>
            </a:pPr>
            <a:r>
              <a:rPr lang="sk-SK" sz="540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Kultúra</a:t>
            </a:r>
            <a:endParaRPr lang="sk-SK" sz="5400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199" y="1767867"/>
            <a:ext cx="3505201" cy="2499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sk-SK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poločenské tance - tanečný </a:t>
            </a:r>
            <a:r>
              <a:rPr lang="sk-SK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festival </a:t>
            </a:r>
            <a:r>
              <a:rPr lang="sk-SK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SŠ:</a:t>
            </a:r>
          </a:p>
          <a:p>
            <a:pPr marL="0" indent="0">
              <a:buNone/>
            </a:pPr>
            <a:r>
              <a:rPr lang="sk-SK" sz="280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Nikoleta </a:t>
            </a:r>
            <a:r>
              <a:rPr lang="sk-SK" sz="2800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Fifíková, </a:t>
            </a:r>
            <a:r>
              <a:rPr lang="sk-SK" sz="280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280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80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 </a:t>
            </a:r>
            <a:r>
              <a:rPr lang="sk-SK" sz="2800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Novotný, </a:t>
            </a:r>
            <a:r>
              <a:rPr lang="sk-SK" sz="280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280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800" cap="sm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Stavri</a:t>
            </a:r>
            <a:r>
              <a:rPr lang="sk-SK" sz="280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cap="sm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Benedikty</a:t>
            </a:r>
            <a:endParaRPr lang="sk-SK" sz="2800" cap="sm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sz="2800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9271" y="1295400"/>
            <a:ext cx="4285844" cy="334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bdĺžnik 4"/>
          <p:cNvSpPr/>
          <p:nvPr/>
        </p:nvSpPr>
        <p:spPr>
          <a:xfrm>
            <a:off x="457200" y="4876800"/>
            <a:ext cx="78493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Slávik </a:t>
            </a:r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Slovenska - 1.miesto 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okresné </a:t>
            </a:r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kolo: 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800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Nikoleta Hroncová</a:t>
            </a:r>
          </a:p>
        </p:txBody>
      </p:sp>
    </p:spTree>
    <p:extLst>
      <p:ext uri="{BB962C8B-B14F-4D97-AF65-F5344CB8AC3E}">
        <p14:creationId xmlns:p14="http://schemas.microsoft.com/office/powerpoint/2010/main" val="395064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2353" y="381000"/>
            <a:ext cx="3944520" cy="1239837"/>
          </a:xfrm>
        </p:spPr>
        <p:txBody>
          <a:bodyPr/>
          <a:lstStyle/>
          <a:p>
            <a:pPr algn="l">
              <a:tabLst>
                <a:tab pos="1878013" algn="l"/>
              </a:tabLst>
            </a:pPr>
            <a:r>
              <a:rPr lang="sk-SK" sz="540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</a:t>
            </a:r>
            <a:endParaRPr lang="sk-SK" sz="5400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40977" y="1447800"/>
            <a:ext cx="7924800" cy="1828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Dievčatá –volejbal – 1.miesto krajské kolo</a:t>
            </a:r>
          </a:p>
          <a:p>
            <a:pPr marL="0" indent="0">
              <a:buNone/>
            </a:pPr>
            <a:r>
              <a:rPr lang="sk-SK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Majstrovstvá SR v aerobiku </a:t>
            </a:r>
            <a:r>
              <a:rPr lang="sk-SK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SŠ - </a:t>
            </a:r>
            <a:r>
              <a:rPr lang="sk-SK" sz="280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Viktória </a:t>
            </a:r>
            <a:r>
              <a:rPr lang="sk-SK" sz="2800" cap="sm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Vesterová</a:t>
            </a:r>
            <a:endParaRPr lang="sk-SK" sz="2800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21050" indent="-3321050">
              <a:buNone/>
            </a:pPr>
            <a:r>
              <a:rPr lang="sk-SK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Okresné a krajské </a:t>
            </a:r>
            <a:r>
              <a:rPr lang="sk-SK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kolá: </a:t>
            </a:r>
            <a:r>
              <a:rPr lang="sk-SK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futbal, </a:t>
            </a:r>
            <a:r>
              <a:rPr lang="sk-SK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futsal</a:t>
            </a:r>
            <a:r>
              <a:rPr lang="sk-SK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floorbal</a:t>
            </a:r>
            <a:r>
              <a:rPr lang="sk-SK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basketbal, volejbal, atletika</a:t>
            </a:r>
            <a:endParaRPr lang="sk-SK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dirty="0"/>
          </a:p>
        </p:txBody>
      </p:sp>
      <p:pic>
        <p:nvPicPr>
          <p:cNvPr id="4" name="Obrázok 3" descr="Spojená škola, Zimná 96, Dobšiná, organizačná zložka Gymnázium, SNP 607, Dobšiná - Photos - Mozilla Firefox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353" y="3505200"/>
            <a:ext cx="3415553" cy="2581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 descr="Spojená škola, Zimná 96, Dobšiná, organizačná zložka Gymnázium, SNP 607, Dobšiná - Photos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399" y="3464153"/>
            <a:ext cx="3333597" cy="2622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064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7266"/>
            <a:ext cx="6154320" cy="762000"/>
          </a:xfrm>
        </p:spPr>
        <p:txBody>
          <a:bodyPr>
            <a:noAutofit/>
          </a:bodyPr>
          <a:lstStyle/>
          <a:p>
            <a:pPr algn="l">
              <a:tabLst>
                <a:tab pos="1878013" algn="l"/>
              </a:tabLst>
            </a:pPr>
            <a:r>
              <a:rPr lang="sk-SK" sz="540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Gabriel </a:t>
            </a:r>
            <a:r>
              <a:rPr lang="sk-SK" sz="5400" cap="sm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Vjeszt</a:t>
            </a:r>
            <a:endParaRPr lang="sk-SK" sz="5400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upload.wikimedia.org/wikipedia/en/thumb/b/bd/University_of_Surrey_Logo.svg/500px-University_of_Surrey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025677"/>
            <a:ext cx="3604054" cy="1066800"/>
          </a:xfrm>
          <a:prstGeom prst="rect">
            <a:avLst/>
          </a:prstGeom>
          <a:noFill/>
        </p:spPr>
      </p:pic>
      <p:pic>
        <p:nvPicPr>
          <p:cNvPr id="1026" name="Picture 2" descr="C:\Users\ucitel\Desktop\gab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2559077"/>
            <a:ext cx="4419600" cy="3157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E:\Pictures\Bridge Modelling Competition\IMG_5304-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506442"/>
            <a:ext cx="3864781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BlokTextu 5"/>
          <p:cNvSpPr txBox="1"/>
          <p:nvPr/>
        </p:nvSpPr>
        <p:spPr>
          <a:xfrm>
            <a:off x="457200" y="1501142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Maturoval na Gymnáziu v Dobšinej v roku 2008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2000" y="2438400"/>
            <a:ext cx="7467600" cy="2061972"/>
          </a:xfrm>
        </p:spPr>
        <p:txBody>
          <a:bodyPr/>
          <a:lstStyle/>
          <a:p>
            <a:pPr marL="0" indent="0" algn="just">
              <a:buNone/>
            </a:pPr>
            <a:r>
              <a:rPr lang="sk-SK" dirty="0">
                <a:solidFill>
                  <a:schemeClr val="tx1"/>
                </a:solidFill>
              </a:rPr>
              <a:t>T</a:t>
            </a:r>
            <a:r>
              <a:rPr lang="sk-SK" dirty="0" smtClean="0">
                <a:solidFill>
                  <a:schemeClr val="tx1"/>
                </a:solidFill>
              </a:rPr>
              <a:t>oto </a:t>
            </a:r>
            <a:r>
              <a:rPr lang="sk-SK" dirty="0">
                <a:solidFill>
                  <a:schemeClr val="tx1"/>
                </a:solidFill>
              </a:rPr>
              <a:t>gymnázium ma naozaj pripravilo na vysokú školu a za to som vďačná skvelým učiteľom, ktorých má toto gymnázium požehnane! Dnes som </a:t>
            </a:r>
            <a:r>
              <a:rPr lang="sk-SK" dirty="0" smtClean="0">
                <a:solidFill>
                  <a:schemeClr val="tx1"/>
                </a:solidFill>
              </a:rPr>
              <a:t>študentkou </a:t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>na </a:t>
            </a:r>
            <a:r>
              <a:rPr lang="sk-SK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Univerzite Pavla Jozefa Šafárika v Košiciach </a:t>
            </a:r>
            <a:r>
              <a:rPr lang="sk-SK" dirty="0">
                <a:solidFill>
                  <a:schemeClr val="tx1"/>
                </a:solidFill>
              </a:rPr>
              <a:t>a </a:t>
            </a:r>
            <a:r>
              <a:rPr lang="sk-SK" dirty="0" smtClean="0">
                <a:solidFill>
                  <a:schemeClr val="tx1"/>
                </a:solidFill>
              </a:rPr>
              <a:t/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>na </a:t>
            </a:r>
            <a:r>
              <a:rPr lang="sk-SK" dirty="0">
                <a:solidFill>
                  <a:schemeClr val="tx1"/>
                </a:solidFill>
              </a:rPr>
              <a:t>strednú školu spomínam s nostalgiou. </a:t>
            </a:r>
          </a:p>
          <a:p>
            <a:endParaRPr lang="sk-SK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85800" y="978408"/>
            <a:ext cx="6154320" cy="762000"/>
          </a:xfrm>
        </p:spPr>
        <p:txBody>
          <a:bodyPr>
            <a:noAutofit/>
          </a:bodyPr>
          <a:lstStyle/>
          <a:p>
            <a:pPr algn="l">
              <a:tabLst>
                <a:tab pos="1878013" algn="l"/>
              </a:tabLst>
            </a:pPr>
            <a:r>
              <a:rPr lang="sk-SK" sz="540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Jana </a:t>
            </a:r>
            <a:r>
              <a:rPr lang="sk-SK" sz="5400" cap="sm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Gunárová</a:t>
            </a:r>
            <a:endParaRPr lang="sk-SK" sz="5400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62000" y="1943100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Maturovala na Gymnáziu v Dobšinej v </a:t>
            </a:r>
            <a:r>
              <a:rPr lang="sk-SK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roku 2008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373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27831" y="457200"/>
            <a:ext cx="415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Jana Figúrová</a:t>
            </a:r>
            <a:endParaRPr lang="sk-SK" sz="5400" cap="small" noProof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427831" y="1600200"/>
            <a:ext cx="39237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Študijný pobyt: Brazília, Portugalsko, Španielsko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Gympel\casopis2013\ri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3990" y="3296891"/>
            <a:ext cx="3900854" cy="293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Gympel\casopis2013\HPIM38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46" y="679610"/>
            <a:ext cx="3283798" cy="2467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Gympel\casopis2013\HPIM354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831" y="2999604"/>
            <a:ext cx="4296569" cy="3227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431846" y="1295400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Maturovala na Gymnáziu v Dobšinej v roku 2010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Vlastná 2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446E27"/>
      </a:hlink>
      <a:folHlink>
        <a:srgbClr val="AA8A14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TC101790492[[fn=Skicár]]</Template>
  <TotalTime>851</TotalTime>
  <Words>721</Words>
  <Application>Microsoft Office PowerPoint</Application>
  <PresentationFormat>Prezentácia na obrazovke (4:3)</PresentationFormat>
  <Paragraphs>110</Paragraphs>
  <Slides>28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29" baseType="lpstr">
      <vt:lpstr>Sketchbook</vt:lpstr>
      <vt:lpstr>Naši úspešní študenti</vt:lpstr>
      <vt:lpstr>ČistÍ Jednotkári</vt:lpstr>
      <vt:lpstr>VEDA</vt:lpstr>
      <vt:lpstr>Prezentácia programu PowerPoint</vt:lpstr>
      <vt:lpstr>Kultúra</vt:lpstr>
      <vt:lpstr>Šport</vt:lpstr>
      <vt:lpstr>Gabriel Vjeszt</vt:lpstr>
      <vt:lpstr>Jana Gunárová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Ešte tu nie ste???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Naši úspešní študenti</dc:title>
  <dc:creator>ucitel</dc:creator>
  <cp:lastModifiedBy>Meri</cp:lastModifiedBy>
  <cp:revision>150</cp:revision>
  <dcterms:created xsi:type="dcterms:W3CDTF">2013-03-17T14:56:01Z</dcterms:created>
  <dcterms:modified xsi:type="dcterms:W3CDTF">2013-03-28T16:44:35Z</dcterms:modified>
</cp:coreProperties>
</file>